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0"/>
  </p:notesMasterIdLst>
  <p:sldIdLst>
    <p:sldId id="256" r:id="rId4"/>
    <p:sldId id="258" r:id="rId5"/>
    <p:sldId id="259" r:id="rId6"/>
    <p:sldId id="260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91"/>
    <p:restoredTop sz="90875"/>
  </p:normalViewPr>
  <p:slideViewPr>
    <p:cSldViewPr snapToGrid="0">
      <p:cViewPr varScale="1">
        <p:scale>
          <a:sx n="165" d="100"/>
          <a:sy n="165" d="100"/>
        </p:scale>
        <p:origin x="1560" y="192"/>
      </p:cViewPr>
      <p:guideLst>
        <p:guide orient="horz" pos="1049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al  Fudge" userId="S::racheal.fudge@wearetmc.com::ee8e475b-e8c4-4971-b8cb-9740a11b09d1" providerId="AD" clId="Web-{9E9B6B0D-0D2F-F6B3-D31B-1509C5903A3B}"/>
    <pc:docChg chg="modSld">
      <pc:chgData name="Racheal  Fudge" userId="S::racheal.fudge@wearetmc.com::ee8e475b-e8c4-4971-b8cb-9740a11b09d1" providerId="AD" clId="Web-{9E9B6B0D-0D2F-F6B3-D31B-1509C5903A3B}" dt="2023-07-31T10:15:19.270" v="55"/>
      <pc:docMkLst>
        <pc:docMk/>
      </pc:docMkLst>
      <pc:sldChg chg="modNotes">
        <pc:chgData name="Racheal  Fudge" userId="S::racheal.fudge@wearetmc.com::ee8e475b-e8c4-4971-b8cb-9740a11b09d1" providerId="AD" clId="Web-{9E9B6B0D-0D2F-F6B3-D31B-1509C5903A3B}" dt="2023-07-31T10:14:25.269" v="13"/>
        <pc:sldMkLst>
          <pc:docMk/>
          <pc:sldMk cId="4121689236" sldId="258"/>
        </pc:sldMkLst>
      </pc:sldChg>
      <pc:sldChg chg="modNotes">
        <pc:chgData name="Racheal  Fudge" userId="S::racheal.fudge@wearetmc.com::ee8e475b-e8c4-4971-b8cb-9740a11b09d1" providerId="AD" clId="Web-{9E9B6B0D-0D2F-F6B3-D31B-1509C5903A3B}" dt="2023-07-31T10:14:39.597" v="25"/>
        <pc:sldMkLst>
          <pc:docMk/>
          <pc:sldMk cId="882735217" sldId="259"/>
        </pc:sldMkLst>
      </pc:sldChg>
      <pc:sldChg chg="modNotes">
        <pc:chgData name="Racheal  Fudge" userId="S::racheal.fudge@wearetmc.com::ee8e475b-e8c4-4971-b8cb-9740a11b09d1" providerId="AD" clId="Web-{9E9B6B0D-0D2F-F6B3-D31B-1509C5903A3B}" dt="2023-07-31T10:14:52.316" v="34"/>
        <pc:sldMkLst>
          <pc:docMk/>
          <pc:sldMk cId="2049756720" sldId="260"/>
        </pc:sldMkLst>
      </pc:sldChg>
      <pc:sldChg chg="modNotes">
        <pc:chgData name="Racheal  Fudge" userId="S::racheal.fudge@wearetmc.com::ee8e475b-e8c4-4971-b8cb-9740a11b09d1" providerId="AD" clId="Web-{9E9B6B0D-0D2F-F6B3-D31B-1509C5903A3B}" dt="2023-07-31T10:15:05.067" v="39"/>
        <pc:sldMkLst>
          <pc:docMk/>
          <pc:sldMk cId="3833149118" sldId="262"/>
        </pc:sldMkLst>
      </pc:sldChg>
      <pc:sldChg chg="modNotes">
        <pc:chgData name="Racheal  Fudge" userId="S::racheal.fudge@wearetmc.com::ee8e475b-e8c4-4971-b8cb-9740a11b09d1" providerId="AD" clId="Web-{9E9B6B0D-0D2F-F6B3-D31B-1509C5903A3B}" dt="2023-07-31T10:15:19.270" v="55"/>
        <pc:sldMkLst>
          <pc:docMk/>
          <pc:sldMk cId="1774941951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B65C8-486B-7146-A683-A8DECF9C41B5}" type="datetimeFigureOut">
              <a:rPr lang="en-GB" smtClean="0"/>
              <a:t>31/07/2023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83E29-A197-5645-B931-2901893180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19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result of participating in this lesson you will be able to:</a:t>
            </a:r>
          </a:p>
          <a:p>
            <a:endParaRPr lang="en-US" dirty="0"/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UNDERSTAND</a:t>
            </a:r>
            <a:r>
              <a:rPr lang="en-US" dirty="0"/>
              <a:t> how your personal choices affect climate change.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APPLY</a:t>
            </a:r>
            <a:r>
              <a:rPr lang="en-US" dirty="0"/>
              <a:t> their knowledge to suggest ways of reducing the impact of climate change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1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latin typeface="Poppins"/>
                <a:ea typeface="Calibri" panose="020F0502020204030204" pitchFamily="34" charset="0"/>
                <a:cs typeface="Poppins"/>
              </a:rPr>
              <a:t>Introduction / Do Now Task: 10 mins</a:t>
            </a:r>
          </a:p>
          <a:p>
            <a:endParaRPr lang="en-GB" dirty="0">
              <a:latin typeface="Poppins"/>
              <a:ea typeface="Calibri" panose="020F0502020204030204" pitchFamily="34" charset="0"/>
              <a:cs typeface="Poppins"/>
            </a:endParaRPr>
          </a:p>
          <a:p>
            <a:r>
              <a:rPr lang="en-GB" sz="1200" dirty="0">
                <a:effectLst/>
                <a:latin typeface="Poppins"/>
                <a:ea typeface="Calibri" panose="020F0502020204030204" pitchFamily="34" charset="0"/>
                <a:cs typeface="Poppins"/>
              </a:rPr>
              <a:t>Ask students to, individually, consider the kind of steps that they could do to mitigate the effects of climate change.</a:t>
            </a:r>
            <a:r>
              <a:rPr lang="en-GB" dirty="0">
                <a:latin typeface="Poppins"/>
                <a:ea typeface="Calibri" panose="020F0502020204030204" pitchFamily="34" charset="0"/>
                <a:cs typeface="Poppins"/>
              </a:rPr>
              <a:t>  </a:t>
            </a:r>
            <a:endParaRPr lang="en-GB" dirty="0">
              <a:cs typeface="Calibri"/>
            </a:endParaRPr>
          </a:p>
          <a:p>
            <a:endParaRPr lang="en-GB" sz="1200" dirty="0">
              <a:effectLst/>
              <a:latin typeface="Poppins" pitchFamily="2" charset="77"/>
              <a:ea typeface="Calibri" panose="020F0502020204030204" pitchFamily="34" charset="0"/>
            </a:endParaRPr>
          </a:p>
          <a:p>
            <a:r>
              <a:rPr lang="en-GB" sz="1200" dirty="0">
                <a:effectLst/>
                <a:latin typeface="Poppins" pitchFamily="2" charset="77"/>
                <a:ea typeface="Calibri" panose="020F0502020204030204" pitchFamily="34" charset="0"/>
              </a:rPr>
              <a:t>Share a sample of ideas, such as:</a:t>
            </a:r>
          </a:p>
          <a:p>
            <a:endParaRPr lang="en-GB" sz="1200" dirty="0">
              <a:effectLst/>
              <a:latin typeface="Poppins" pitchFamily="2" charset="77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Poppins" pitchFamily="2" charset="77"/>
                <a:ea typeface="Calibri" panose="020F0502020204030204" pitchFamily="34" charset="0"/>
              </a:rPr>
              <a:t>Take public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Poppins" pitchFamily="2" charset="77"/>
                <a:ea typeface="Calibri" panose="020F0502020204030204" pitchFamily="34" charset="0"/>
              </a:rPr>
              <a:t>Eat/shop locally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Poppins" pitchFamily="2" charset="77"/>
                <a:ea typeface="Calibri" panose="020F0502020204030204" pitchFamily="34" charset="0"/>
              </a:rPr>
              <a:t>Work or cycle more often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34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 dirty="0"/>
              <a:t>Starter Task: 15 mins</a:t>
            </a:r>
            <a:endParaRPr lang="en-US" b="1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Working in pairs, ask the students to fill out the table on the Student Activity Sheet, suggesting the positive impacts that can result from changes in behaviour.</a:t>
            </a:r>
            <a:endParaRPr lang="en-GB" dirty="0">
              <a:cs typeface="Calibri" panose="020F0502020204030204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746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 dirty="0">
                <a:cs typeface="Calibri"/>
              </a:rPr>
              <a:t>Main Task 1: 15 mins</a:t>
            </a:r>
            <a:endParaRPr lang="en-GB" b="1" dirty="0"/>
          </a:p>
          <a:p>
            <a:pPr>
              <a:defRPr/>
            </a:pPr>
            <a:endParaRPr lang="en-GB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Ask students to consider and record their ideas on pledge notes about what they can do as individuals to help reduce the negative effects of climate change.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339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Main Task 2: 10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60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Plenary: 15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3E29-A197-5645-B931-2901893180F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18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8.jpg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10.jpg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FB78A-D550-FC35-974D-F928AF4F9D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1392" y="1158106"/>
            <a:ext cx="10121153" cy="2387600"/>
          </a:xfrm>
        </p:spPr>
        <p:txBody>
          <a:bodyPr anchor="b"/>
          <a:lstStyle>
            <a:lvl1pPr algn="ctr"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D2703-E68A-18A8-A34B-BC7C484F9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AvantGarde CE" pitchFamily="8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9D623-BBB3-DAFD-F95C-2F066DC53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6662" y="-1629626"/>
            <a:ext cx="3800043" cy="3755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3C2A0E-A61D-FDC7-5A00-526B2CB702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966" y="248216"/>
            <a:ext cx="1804007" cy="754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D164E8-139A-149D-4E44-05C47D826E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50649" y="4935071"/>
            <a:ext cx="4424082" cy="44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2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b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 descr="A double decker bus on a train track&#10;&#10;Description automatically generated with low confidence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667" r="16667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74296-5B7D-DF8D-49B4-F44FA02A9F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9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wigan p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183" t="2248" r="2499" b="22244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5662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windm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2102" t="7803" r="20597" b="6155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74296-5B7D-DF8D-49B4-F44FA02A9F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66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_canal w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9FCC-A9B8-6D38-8E38-AAD5F0C17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1559" t="15397" r="12175" b="116"/>
          <a:stretch/>
        </p:blipFill>
        <p:spPr>
          <a:xfrm>
            <a:off x="6986838" y="980649"/>
            <a:ext cx="4402666" cy="4402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6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4FB8-3B6B-66A7-2CB6-8E66185A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038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7D1C3-3AAB-C3BE-8DAA-A8A1D1DC9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973258"/>
            <a:ext cx="724914" cy="724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4D94B-046F-30AE-403A-CAE9F428E1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94BB15-700D-F0D2-1E66-9C105F8BD3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11896"/>
            <a:ext cx="2510118" cy="673100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AVANTGARDE-MEDIUM" pitchFamily="8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Quote name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F38F95-A3E8-88F6-B6C9-FBA8EE6197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03E128-9704-7D35-B311-D9ABA4F6CB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57796" y="-23625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41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 on gradient ">
    <p:bg>
      <p:bgPr>
        <a:gradFill flip="none" rotWithShape="1">
          <a:gsLst>
            <a:gs pos="100000">
              <a:schemeClr val="tx1"/>
            </a:gs>
            <a:gs pos="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4FB8-3B6B-66A7-2CB6-8E66185A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038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E2A57-C1A8-7BE0-3CB5-153D51C0D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A0D0F-DD3E-1920-1938-39A7053164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973258"/>
            <a:ext cx="724914" cy="72491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B1EEFDF-685B-DBA0-FA76-20B54F4D78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11896"/>
            <a:ext cx="2510118" cy="673100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AVANTGARDE-MEDIUM" pitchFamily="8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Quote name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0AC76-39BF-4C57-30B8-F46349FB31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A2C93-0739-A5C0-C88C-5ED2E62C215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57796" y="-23625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06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B164BEF-416D-0321-ED8D-2E05FB7F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84" y="2103437"/>
            <a:ext cx="4786513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122326-C13B-94C7-6259-055C82DD7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2222E93-A67C-5B02-922A-E76564B0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2315" y="1079539"/>
            <a:ext cx="4452138" cy="4513894"/>
          </a:xfrm>
          <a:prstGeom prst="ellipse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0B190-0FFF-F19B-EA3C-A740878376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0955" y="3521513"/>
            <a:ext cx="4513895" cy="4513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34B23C-BDB8-61FC-93FA-31E82C3C2B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350596" y="-1453595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83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B164BEF-416D-0321-ED8D-2E05FB7F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84" y="2103437"/>
            <a:ext cx="4786513" cy="1325563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122326-C13B-94C7-6259-055C82DD7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2222E93-A67C-5B02-922A-E76564B0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2315" y="1079539"/>
            <a:ext cx="4452138" cy="4513894"/>
          </a:xfrm>
          <a:prstGeom prst="ellipse">
            <a:avLst/>
          </a:prstGeom>
          <a:ln w="190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52B33-EC45-29A5-F870-9B6E51212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50596" y="-1453595"/>
            <a:ext cx="3263900" cy="322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C2444-A82A-910A-BA49-6403EAC8AD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0955" y="3521513"/>
            <a:ext cx="4513895" cy="451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0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820E48-C41D-0D95-428A-F9F090A8C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150AD-C029-FAA8-E516-1590265CB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13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ith text">
    <p:bg>
      <p:bgPr>
        <a:gradFill flip="none" rotWithShape="1">
          <a:gsLst>
            <a:gs pos="0">
              <a:schemeClr val="tx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Picture Placeholder 4">
            <a:extLst>
              <a:ext uri="{FF2B5EF4-FFF2-40B4-BE49-F238E27FC236}">
                <a16:creationId xmlns:a16="http://schemas.microsoft.com/office/drawing/2014/main" id="{F13F625E-8E01-79E3-623A-9941B3FD22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effectLst>
            <a:reflection endPos="0" dir="5400000" sy="-100000" algn="bl" rotWithShape="0"/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 and change transparency to around 50%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44FB8-3B6B-66A7-2CB6-8E66185AA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20387"/>
            <a:ext cx="10515600" cy="1325563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E2A57-C1A8-7BE0-3CB5-153D51C0D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3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10793692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D05ADA-A651-8A29-BD83-5BEEF447A5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F9C44-00A0-18DA-DB33-AF5D7E276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7CB7FC-612A-1727-2B4D-0E701B3685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4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with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38245-9FF4-A211-E28F-2CE51793B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0D3A1-EC74-6EA4-68AC-E0C37290F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783671-7BF3-6789-6656-338542A032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15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green background with 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A093A-D0CB-CAB9-4C96-BF2E4FE4F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A4EB2-D06E-D038-0078-8461C0800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A6278-48D9-F481-D129-50A218DB90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7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 with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0C7B1-05B7-70AE-3CE1-AB16AA53B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452BE-D3CB-8334-F592-D5865513C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47D23A-CD8A-8F23-A39C-D6DEBABDB7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54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with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0C7B1-05B7-70AE-3CE1-AB16AA53B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37E7B-4299-39DB-860B-822E30A034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1491" y="-2752691"/>
            <a:ext cx="4833383" cy="4776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CE8E3-A62B-005E-755B-82F13A880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31601" y="4893352"/>
            <a:ext cx="4051003" cy="4051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F78003-AA74-DE16-53F4-FD57DE6426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55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background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88F0-F720-35EA-5D7B-4F2005DC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50246-5BAC-D050-1AA1-0A6EDB1AC6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1A43E1-3F44-2202-0C5B-0577D4795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1492" y="-2752691"/>
            <a:ext cx="4833383" cy="47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37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D4F0B-3111-62E4-9652-86EEAC079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D9F75-5687-4FF4-FFD1-D94073311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1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8147823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CB16F-E95F-2DB1-EAD8-ADD8393FD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EDBE-AD13-84C2-B840-59FD215A54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D98A3-B106-20AC-168A-E55E710C22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7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8147823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907D8-B13D-E535-5330-D4709F5D0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7082" y="-1348613"/>
            <a:ext cx="3614475" cy="3572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0CB16F-E95F-2DB1-EAD8-ADD8393FDF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EDBE-AD13-84C2-B840-59FD215A5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8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4">
    <p:bg>
      <p:bgPr>
        <a:gradFill>
          <a:gsLst>
            <a:gs pos="100000">
              <a:schemeClr val="tx1"/>
            </a:gs>
            <a:gs pos="0">
              <a:schemeClr val="accent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E42A-5526-75DC-8C4F-14D04C881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7" y="437529"/>
            <a:ext cx="8147823" cy="2852737"/>
          </a:xfrm>
        </p:spPr>
        <p:txBody>
          <a:bodyPr anchor="b"/>
          <a:lstStyle>
            <a:lvl1pPr>
              <a:defRPr sz="6000" b="1" i="0">
                <a:solidFill>
                  <a:srgbClr val="FFFFFF"/>
                </a:solidFill>
                <a:latin typeface="AvantGarde CE" pitchFamily="82" charset="0"/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16737-CC89-AB7E-0D76-6E04E691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77" y="33172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CB16F-E95F-2DB1-EAD8-ADD8393FD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7" y="6050942"/>
            <a:ext cx="1130079" cy="47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EDBE-AD13-84C2-B840-59FD215A54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595" y="5649129"/>
            <a:ext cx="4051003" cy="4051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DE6BC-1FFB-1D76-C95F-8F83A5A893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550" y="-1501341"/>
            <a:ext cx="3923537" cy="38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4AB1-E4C9-D77F-5BF4-3D6A37F14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VANTGARDE-MEDIUM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BB02D-0978-100E-3784-1587AFED3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29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72738D-9C89-70A2-F262-D4F98AD92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3386D1-A5F6-CF8E-EE40-FA7E8918BE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2866A-01C7-6F4D-6B79-6C13EEC68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vantGarde CE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F0C81-1691-FDF5-8ACF-20E170E91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0666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F8929-BEA8-1FAF-7697-406D379BC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0666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225F9E-ADF7-DAEB-67D5-ECF9D7806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4D760-6335-B856-0BA9-98FAFF9A39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5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1F83-CF44-4258-1DE0-A5279061A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vantGarde CE" pitchFamily="82" charset="0"/>
              </a:defRPr>
            </a:lvl1pPr>
          </a:lstStyle>
          <a:p>
            <a:r>
              <a:rPr lang="en-GB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13F5C-89F5-6826-8AFA-AF114D0A1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ANTGARDE-MEDIUM" pitchFamily="8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D382C-7AAB-5538-919A-4BCE7A796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43388"/>
            <a:ext cx="5157787" cy="31887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97E89-569A-A86D-14C3-409CC338E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VANTGARDE-MEDIUM" pitchFamily="8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65E69-859B-11D0-1253-4B172DC3E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43388"/>
            <a:ext cx="5183188" cy="31887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6658BF-BEBE-A4A3-9D49-5FF244F1E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3E30C-B36F-67A6-24E6-FF547B4ED7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9013" y="-1681108"/>
            <a:ext cx="3263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2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BED209-E8A8-90A3-FE87-30BBBD94C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6602" y="849660"/>
            <a:ext cx="4623139" cy="4687266"/>
          </a:xfrm>
          <a:prstGeom prst="rect">
            <a:avLst/>
          </a:prstGeom>
          <a:ln>
            <a:noFill/>
          </a:ln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A32C0C5-88A2-A24C-DF26-051D5EFEFD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5919" y="1007151"/>
            <a:ext cx="4316293" cy="4376164"/>
          </a:xfrm>
          <a:prstGeom prst="ellipse">
            <a:avLst/>
          </a:prstGeom>
          <a:ln w="19050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C9A28-F7D1-B3A7-5FFE-ABD3BC5F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100000"/>
              </a:lnSpc>
              <a:defRPr sz="3200" b="1" i="0">
                <a:latin typeface="ITC Avant Garde Gothic" pitchFamily="8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5CE6F-76AF-069C-B9B8-ED7349D7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80616"/>
            <a:ext cx="4886053" cy="3384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675927-5ADE-F55C-9036-4C8E899E9B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968" y="-1641065"/>
            <a:ext cx="3263900" cy="322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7B76-492F-985F-1513-18A2E8D324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576" y="6050942"/>
            <a:ext cx="1130079" cy="472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F447D8-B542-F7FC-4596-31AA3E9A2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82779" y="3367704"/>
            <a:ext cx="3198973" cy="31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1F37D6-321F-CD08-FEAD-FAB8D1B2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AA0AB-35EB-19EE-B413-8F4CDA9A0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30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6" r:id="rId4"/>
    <p:sldLayoutId id="2147483665" r:id="rId5"/>
    <p:sldLayoutId id="2147483650" r:id="rId6"/>
    <p:sldLayoutId id="2147483652" r:id="rId7"/>
    <p:sldLayoutId id="2147483653" r:id="rId8"/>
    <p:sldLayoutId id="2147483656" r:id="rId9"/>
    <p:sldLayoutId id="2147483673" r:id="rId10"/>
    <p:sldLayoutId id="2147483674" r:id="rId11"/>
    <p:sldLayoutId id="2147483675" r:id="rId12"/>
    <p:sldLayoutId id="2147483676" r:id="rId13"/>
    <p:sldLayoutId id="2147483654" r:id="rId14"/>
    <p:sldLayoutId id="2147483663" r:id="rId15"/>
    <p:sldLayoutId id="2147483655" r:id="rId16"/>
    <p:sldLayoutId id="2147483667" r:id="rId17"/>
    <p:sldLayoutId id="2147483661" r:id="rId18"/>
    <p:sldLayoutId id="2147483662" r:id="rId19"/>
    <p:sldLayoutId id="2147483668" r:id="rId20"/>
    <p:sldLayoutId id="2147483670" r:id="rId21"/>
    <p:sldLayoutId id="2147483669" r:id="rId22"/>
    <p:sldLayoutId id="2147483672" r:id="rId23"/>
    <p:sldLayoutId id="2147483671" r:id="rId24"/>
    <p:sldLayoutId id="214748366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antGarde CE" pitchFamily="8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AvantGarde CE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5183-EF0F-39E5-9C65-4891C26DD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953" y="1940770"/>
            <a:ext cx="8122093" cy="2387600"/>
          </a:xfrm>
        </p:spPr>
        <p:txBody>
          <a:bodyPr>
            <a:normAutofit/>
          </a:bodyPr>
          <a:lstStyle/>
          <a:p>
            <a:r>
              <a:rPr lang="en-GB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Mitigation and Adaption can we do in </a:t>
            </a:r>
            <a:r>
              <a:rPr lang="en-GB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Wigan and Leigh?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0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8421D-F7B1-E922-2A1C-79528C121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-678254"/>
            <a:ext cx="6157815" cy="4428845"/>
          </a:xfrm>
        </p:spPr>
        <p:txBody>
          <a:bodyPr>
            <a:noAutofit/>
          </a:bodyPr>
          <a:lstStyle/>
          <a:p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kind of steps could you take to mitigate the effects of climate change?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8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BD3DB-F2CE-4418-71F4-6F51AB17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39" y="1115068"/>
            <a:ext cx="7668783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manage climate </a:t>
            </a:r>
            <a:br>
              <a:rPr lang="en-GB" sz="36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change in Wigan &amp; Leigh?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BB98DCE-F5DA-008E-DF60-A70C5E0E8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507693"/>
              </p:ext>
            </p:extLst>
          </p:nvPr>
        </p:nvGraphicFramePr>
        <p:xfrm>
          <a:off x="911225" y="2750598"/>
          <a:ext cx="8128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6645521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572193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Strategy to Adopt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Impact Resulting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619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359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Walking and cycling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17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Plant-based diet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88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energy technologies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224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Planting trees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087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Shopping 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981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73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3BDE-E01C-1603-17AD-580F0CBB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353884"/>
            <a:ext cx="5654001" cy="1600200"/>
          </a:xfrm>
        </p:spPr>
        <p:txBody>
          <a:bodyPr>
            <a:noAutofit/>
          </a:bodyPr>
          <a:lstStyle/>
          <a:p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How can we </a:t>
            </a:r>
            <a:b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manage climate change in Wigan &amp; Leigh?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1FF69-96C7-4654-F029-8FE74E953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1225" y="3204275"/>
            <a:ext cx="4280707" cy="9296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What changes could you make to reduce air pollution and climate change? </a:t>
            </a:r>
          </a:p>
          <a:p>
            <a:pPr marL="0" indent="0">
              <a:buNone/>
            </a:pP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Make your pledge!</a:t>
            </a:r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71D9F-EA6A-B181-8DAA-422465821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678" y="129381"/>
            <a:ext cx="2152014" cy="215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5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A769-BA5F-853E-65FD-4064896C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42" y="767165"/>
            <a:ext cx="5607507" cy="1600200"/>
          </a:xfrm>
        </p:spPr>
        <p:txBody>
          <a:bodyPr>
            <a:no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How can Businesses and Governments help?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EB905-5FD7-4C0A-C83B-29B9B9B22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1226" y="3165529"/>
            <a:ext cx="5184774" cy="1672264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What should other organisations, such as businesses and governments, do to help reduce the negative impacts of climate change? </a:t>
            </a:r>
          </a:p>
          <a:p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94449-DEEC-0432-2458-8F4945FEB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490" y="4414663"/>
            <a:ext cx="2152014" cy="215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cloud, grass, outdoor, sky&#10;&#10;Description automatically generated">
            <a:extLst>
              <a:ext uri="{FF2B5EF4-FFF2-40B4-BE49-F238E27FC236}">
                <a16:creationId xmlns:a16="http://schemas.microsoft.com/office/drawing/2014/main" id="{619C9BD9-FBFE-6B44-0136-5F2EF7C01F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50000"/>
          </a:blip>
          <a:srcRect t="6777" b="6777"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B3059B4-4EA9-9D7F-E0D3-5D5A271C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474"/>
            <a:ext cx="4067014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will your life look like?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031F1E-4BB5-22B1-2D57-E23BAB3F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403" y="5455401"/>
            <a:ext cx="4051003" cy="40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41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r Quality Wigan">
      <a:dk1>
        <a:srgbClr val="1A8EBC"/>
      </a:dk1>
      <a:lt1>
        <a:srgbClr val="AFD6E5"/>
      </a:lt1>
      <a:dk2>
        <a:srgbClr val="237950"/>
      </a:dk2>
      <a:lt2>
        <a:srgbClr val="D9E7C0"/>
      </a:lt2>
      <a:accent1>
        <a:srgbClr val="1B8FBC"/>
      </a:accent1>
      <a:accent2>
        <a:srgbClr val="95C13C"/>
      </a:accent2>
      <a:accent3>
        <a:srgbClr val="B0D7E6"/>
      </a:accent3>
      <a:accent4>
        <a:srgbClr val="4DB385"/>
      </a:accent4>
      <a:accent5>
        <a:srgbClr val="237850"/>
      </a:accent5>
      <a:accent6>
        <a:srgbClr val="C8C7C7"/>
      </a:accent6>
      <a:hlink>
        <a:srgbClr val="057CFF"/>
      </a:hlink>
      <a:folHlink>
        <a:srgbClr val="DA08E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37F7B4A1FC14BA146CE6583114B4E" ma:contentTypeVersion="10" ma:contentTypeDescription="Create a new document." ma:contentTypeScope="" ma:versionID="5c8707f5a9ebd21456fff5ec72b70aab">
  <xsd:schema xmlns:xsd="http://www.w3.org/2001/XMLSchema" xmlns:xs="http://www.w3.org/2001/XMLSchema" xmlns:p="http://schemas.microsoft.com/office/2006/metadata/properties" xmlns:ns2="e713e412-7115-491a-9041-d822ab1e3873" xmlns:ns3="ef7d27c7-ec0d-4b58-b849-b8e54d004887" targetNamespace="http://schemas.microsoft.com/office/2006/metadata/properties" ma:root="true" ma:fieldsID="b586af2db3e1da2abbb98d7b63f589d0" ns2:_="" ns3:_="">
    <xsd:import namespace="e713e412-7115-491a-9041-d822ab1e3873"/>
    <xsd:import namespace="ef7d27c7-ec0d-4b58-b849-b8e54d004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e412-7115-491a-9041-d822ab1e38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ee0daa3-6a9c-4a70-9d0e-127cb105bf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7d27c7-ec0d-4b58-b849-b8e54d00488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ad16ab2-b637-4beb-b953-4680010b98ed}" ma:internalName="TaxCatchAll" ma:showField="CatchAllData" ma:web="ef7d27c7-ec0d-4b58-b849-b8e54d0048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29D1FE-AAB2-42AA-B248-211837034F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2BF67F-46F4-412D-A8F6-4922DE880C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13e412-7115-491a-9041-d822ab1e3873"/>
    <ds:schemaRef ds:uri="ef7d27c7-ec0d-4b58-b849-b8e54d004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266</Words>
  <Application>Microsoft Office PowerPoint</Application>
  <PresentationFormat>Widescreen</PresentationFormat>
  <Paragraphs>36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What Mitigation and Adaption can we do in Wigan and Leigh?</vt:lpstr>
      <vt:lpstr>What kind of steps could you take to mitigate the effects of climate change?</vt:lpstr>
      <vt:lpstr>How can we manage climate  change in Wigan &amp; Leigh?</vt:lpstr>
      <vt:lpstr>How can we  manage climate change in Wigan &amp; Leigh?</vt:lpstr>
      <vt:lpstr>How can Businesses and Governments help?</vt:lpstr>
      <vt:lpstr>What will your life look like?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Climate Change? </dc:title>
  <dc:creator>Julia Teagle</dc:creator>
  <cp:lastModifiedBy>Lydia Fletcher</cp:lastModifiedBy>
  <cp:revision>31</cp:revision>
  <dcterms:created xsi:type="dcterms:W3CDTF">2023-05-25T12:36:06Z</dcterms:created>
  <dcterms:modified xsi:type="dcterms:W3CDTF">2023-07-31T10:15:21Z</dcterms:modified>
</cp:coreProperties>
</file>